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"/>
  </p:notesMasterIdLst>
  <p:sldIdLst>
    <p:sldId id="261" r:id="rId2"/>
  </p:sldIdLst>
  <p:sldSz cx="18000663" cy="107997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195" autoAdjust="0"/>
    <p:restoredTop sz="94660"/>
  </p:normalViewPr>
  <p:slideViewPr>
    <p:cSldViewPr snapToGrid="0">
      <p:cViewPr varScale="1">
        <p:scale>
          <a:sx n="99" d="100"/>
          <a:sy n="99" d="100"/>
        </p:scale>
        <p:origin x="1016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B0C989-A8AD-4A6E-B1BC-D1353712B1A4}" type="datetimeFigureOut">
              <a:rPr lang="zh-CN" altLang="en-US" smtClean="0"/>
              <a:t>2023/12/10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857250" y="1143000"/>
            <a:ext cx="51435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6C6FDE-359F-430D-B13D-090FEA079E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41656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382390" rtl="0" eaLnBrk="1" latinLnBrk="0" hangingPunct="1">
      <a:defRPr sz="1814" kern="1200">
        <a:solidFill>
          <a:schemeClr val="tx1"/>
        </a:solidFill>
        <a:latin typeface="+mn-lt"/>
        <a:ea typeface="+mn-ea"/>
        <a:cs typeface="+mn-cs"/>
      </a:defRPr>
    </a:lvl1pPr>
    <a:lvl2pPr marL="691195" algn="l" defTabSz="1382390" rtl="0" eaLnBrk="1" latinLnBrk="0" hangingPunct="1">
      <a:defRPr sz="1814" kern="1200">
        <a:solidFill>
          <a:schemeClr val="tx1"/>
        </a:solidFill>
        <a:latin typeface="+mn-lt"/>
        <a:ea typeface="+mn-ea"/>
        <a:cs typeface="+mn-cs"/>
      </a:defRPr>
    </a:lvl2pPr>
    <a:lvl3pPr marL="1382390" algn="l" defTabSz="1382390" rtl="0" eaLnBrk="1" latinLnBrk="0" hangingPunct="1">
      <a:defRPr sz="1814" kern="1200">
        <a:solidFill>
          <a:schemeClr val="tx1"/>
        </a:solidFill>
        <a:latin typeface="+mn-lt"/>
        <a:ea typeface="+mn-ea"/>
        <a:cs typeface="+mn-cs"/>
      </a:defRPr>
    </a:lvl3pPr>
    <a:lvl4pPr marL="2073585" algn="l" defTabSz="1382390" rtl="0" eaLnBrk="1" latinLnBrk="0" hangingPunct="1">
      <a:defRPr sz="1814" kern="1200">
        <a:solidFill>
          <a:schemeClr val="tx1"/>
        </a:solidFill>
        <a:latin typeface="+mn-lt"/>
        <a:ea typeface="+mn-ea"/>
        <a:cs typeface="+mn-cs"/>
      </a:defRPr>
    </a:lvl4pPr>
    <a:lvl5pPr marL="2764780" algn="l" defTabSz="1382390" rtl="0" eaLnBrk="1" latinLnBrk="0" hangingPunct="1">
      <a:defRPr sz="1814" kern="1200">
        <a:solidFill>
          <a:schemeClr val="tx1"/>
        </a:solidFill>
        <a:latin typeface="+mn-lt"/>
        <a:ea typeface="+mn-ea"/>
        <a:cs typeface="+mn-cs"/>
      </a:defRPr>
    </a:lvl5pPr>
    <a:lvl6pPr marL="3455975" algn="l" defTabSz="1382390" rtl="0" eaLnBrk="1" latinLnBrk="0" hangingPunct="1">
      <a:defRPr sz="1814" kern="1200">
        <a:solidFill>
          <a:schemeClr val="tx1"/>
        </a:solidFill>
        <a:latin typeface="+mn-lt"/>
        <a:ea typeface="+mn-ea"/>
        <a:cs typeface="+mn-cs"/>
      </a:defRPr>
    </a:lvl6pPr>
    <a:lvl7pPr marL="4147170" algn="l" defTabSz="1382390" rtl="0" eaLnBrk="1" latinLnBrk="0" hangingPunct="1">
      <a:defRPr sz="1814" kern="1200">
        <a:solidFill>
          <a:schemeClr val="tx1"/>
        </a:solidFill>
        <a:latin typeface="+mn-lt"/>
        <a:ea typeface="+mn-ea"/>
        <a:cs typeface="+mn-cs"/>
      </a:defRPr>
    </a:lvl7pPr>
    <a:lvl8pPr marL="4838365" algn="l" defTabSz="1382390" rtl="0" eaLnBrk="1" latinLnBrk="0" hangingPunct="1">
      <a:defRPr sz="1814" kern="1200">
        <a:solidFill>
          <a:schemeClr val="tx1"/>
        </a:solidFill>
        <a:latin typeface="+mn-lt"/>
        <a:ea typeface="+mn-ea"/>
        <a:cs typeface="+mn-cs"/>
      </a:defRPr>
    </a:lvl8pPr>
    <a:lvl9pPr marL="5529560" algn="l" defTabSz="1382390" rtl="0" eaLnBrk="1" latinLnBrk="0" hangingPunct="1">
      <a:defRPr sz="181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50083" y="1767462"/>
            <a:ext cx="13500497" cy="3759917"/>
          </a:xfrm>
        </p:spPr>
        <p:txBody>
          <a:bodyPr anchor="b"/>
          <a:lstStyle>
            <a:lvl1pPr algn="ctr">
              <a:defRPr sz="8858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50083" y="5672376"/>
            <a:ext cx="13500497" cy="2607442"/>
          </a:xfrm>
        </p:spPr>
        <p:txBody>
          <a:bodyPr/>
          <a:lstStyle>
            <a:lvl1pPr marL="0" indent="0" algn="ctr">
              <a:buNone/>
              <a:defRPr sz="3543"/>
            </a:lvl1pPr>
            <a:lvl2pPr marL="675010" indent="0" algn="ctr">
              <a:buNone/>
              <a:defRPr sz="2953"/>
            </a:lvl2pPr>
            <a:lvl3pPr marL="1350020" indent="0" algn="ctr">
              <a:buNone/>
              <a:defRPr sz="2658"/>
            </a:lvl3pPr>
            <a:lvl4pPr marL="2025030" indent="0" algn="ctr">
              <a:buNone/>
              <a:defRPr sz="2362"/>
            </a:lvl4pPr>
            <a:lvl5pPr marL="2700040" indent="0" algn="ctr">
              <a:buNone/>
              <a:defRPr sz="2362"/>
            </a:lvl5pPr>
            <a:lvl6pPr marL="3375050" indent="0" algn="ctr">
              <a:buNone/>
              <a:defRPr sz="2362"/>
            </a:lvl6pPr>
            <a:lvl7pPr marL="4050060" indent="0" algn="ctr">
              <a:buNone/>
              <a:defRPr sz="2362"/>
            </a:lvl7pPr>
            <a:lvl8pPr marL="4725071" indent="0" algn="ctr">
              <a:buNone/>
              <a:defRPr sz="2362"/>
            </a:lvl8pPr>
            <a:lvl9pPr marL="5400081" indent="0" algn="ctr">
              <a:buNone/>
              <a:defRPr sz="2362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1F816-F3C0-45D5-9CB1-B109FBD55720}" type="datetimeFigureOut">
              <a:rPr lang="zh-CN" altLang="en-US" smtClean="0"/>
              <a:t>2023/12/10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2226C-DCA4-4D87-AA2F-34F9A2F06B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2675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1F816-F3C0-45D5-9CB1-B109FBD55720}" type="datetimeFigureOut">
              <a:rPr lang="zh-CN" altLang="en-US" smtClean="0"/>
              <a:t>2023/12/10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2226C-DCA4-4D87-AA2F-34F9A2F06B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80874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2881724" y="574987"/>
            <a:ext cx="3881393" cy="91523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37545" y="574987"/>
            <a:ext cx="11419171" cy="91523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1F816-F3C0-45D5-9CB1-B109FBD55720}" type="datetimeFigureOut">
              <a:rPr lang="zh-CN" altLang="en-US" smtClean="0"/>
              <a:t>2023/12/10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2226C-DCA4-4D87-AA2F-34F9A2F06B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33987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1F816-F3C0-45D5-9CB1-B109FBD55720}" type="datetimeFigureOut">
              <a:rPr lang="zh-CN" altLang="en-US" smtClean="0"/>
              <a:t>2023/12/10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2226C-DCA4-4D87-AA2F-34F9A2F06B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77725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170" y="2692442"/>
            <a:ext cx="15525572" cy="4492401"/>
          </a:xfrm>
        </p:spPr>
        <p:txBody>
          <a:bodyPr anchor="b"/>
          <a:lstStyle>
            <a:lvl1pPr>
              <a:defRPr sz="8858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8170" y="7227343"/>
            <a:ext cx="15525572" cy="2362447"/>
          </a:xfrm>
        </p:spPr>
        <p:txBody>
          <a:bodyPr/>
          <a:lstStyle>
            <a:lvl1pPr marL="0" indent="0">
              <a:buNone/>
              <a:defRPr sz="3543">
                <a:solidFill>
                  <a:schemeClr val="tx1">
                    <a:tint val="75000"/>
                  </a:schemeClr>
                </a:solidFill>
              </a:defRPr>
            </a:lvl1pPr>
            <a:lvl2pPr marL="675010" indent="0">
              <a:buNone/>
              <a:defRPr sz="2953">
                <a:solidFill>
                  <a:schemeClr val="tx1">
                    <a:tint val="75000"/>
                  </a:schemeClr>
                </a:solidFill>
              </a:defRPr>
            </a:lvl2pPr>
            <a:lvl3pPr marL="1350020" indent="0">
              <a:buNone/>
              <a:defRPr sz="2658">
                <a:solidFill>
                  <a:schemeClr val="tx1">
                    <a:tint val="75000"/>
                  </a:schemeClr>
                </a:solidFill>
              </a:defRPr>
            </a:lvl3pPr>
            <a:lvl4pPr marL="2025030" indent="0">
              <a:buNone/>
              <a:defRPr sz="2362">
                <a:solidFill>
                  <a:schemeClr val="tx1">
                    <a:tint val="75000"/>
                  </a:schemeClr>
                </a:solidFill>
              </a:defRPr>
            </a:lvl4pPr>
            <a:lvl5pPr marL="2700040" indent="0">
              <a:buNone/>
              <a:defRPr sz="2362">
                <a:solidFill>
                  <a:schemeClr val="tx1">
                    <a:tint val="75000"/>
                  </a:schemeClr>
                </a:solidFill>
              </a:defRPr>
            </a:lvl5pPr>
            <a:lvl6pPr marL="3375050" indent="0">
              <a:buNone/>
              <a:defRPr sz="2362">
                <a:solidFill>
                  <a:schemeClr val="tx1">
                    <a:tint val="75000"/>
                  </a:schemeClr>
                </a:solidFill>
              </a:defRPr>
            </a:lvl6pPr>
            <a:lvl7pPr marL="4050060" indent="0">
              <a:buNone/>
              <a:defRPr sz="2362">
                <a:solidFill>
                  <a:schemeClr val="tx1">
                    <a:tint val="75000"/>
                  </a:schemeClr>
                </a:solidFill>
              </a:defRPr>
            </a:lvl7pPr>
            <a:lvl8pPr marL="4725071" indent="0">
              <a:buNone/>
              <a:defRPr sz="2362">
                <a:solidFill>
                  <a:schemeClr val="tx1">
                    <a:tint val="75000"/>
                  </a:schemeClr>
                </a:solidFill>
              </a:defRPr>
            </a:lvl8pPr>
            <a:lvl9pPr marL="5400081" indent="0">
              <a:buNone/>
              <a:defRPr sz="236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1F816-F3C0-45D5-9CB1-B109FBD55720}" type="datetimeFigureOut">
              <a:rPr lang="zh-CN" altLang="en-US" smtClean="0"/>
              <a:t>2023/12/10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2226C-DCA4-4D87-AA2F-34F9A2F06B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57002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37545" y="2874937"/>
            <a:ext cx="7650282" cy="685235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12836" y="2874937"/>
            <a:ext cx="7650282" cy="685235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1F816-F3C0-45D5-9CB1-B109FBD55720}" type="datetimeFigureOut">
              <a:rPr lang="zh-CN" altLang="en-US" smtClean="0"/>
              <a:t>2023/12/10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2226C-DCA4-4D87-AA2F-34F9A2F06B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0034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9890" y="574988"/>
            <a:ext cx="15525572" cy="208745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39891" y="2647443"/>
            <a:ext cx="7615123" cy="1297471"/>
          </a:xfrm>
        </p:spPr>
        <p:txBody>
          <a:bodyPr anchor="b"/>
          <a:lstStyle>
            <a:lvl1pPr marL="0" indent="0">
              <a:buNone/>
              <a:defRPr sz="3543" b="1"/>
            </a:lvl1pPr>
            <a:lvl2pPr marL="675010" indent="0">
              <a:buNone/>
              <a:defRPr sz="2953" b="1"/>
            </a:lvl2pPr>
            <a:lvl3pPr marL="1350020" indent="0">
              <a:buNone/>
              <a:defRPr sz="2658" b="1"/>
            </a:lvl3pPr>
            <a:lvl4pPr marL="2025030" indent="0">
              <a:buNone/>
              <a:defRPr sz="2362" b="1"/>
            </a:lvl4pPr>
            <a:lvl5pPr marL="2700040" indent="0">
              <a:buNone/>
              <a:defRPr sz="2362" b="1"/>
            </a:lvl5pPr>
            <a:lvl6pPr marL="3375050" indent="0">
              <a:buNone/>
              <a:defRPr sz="2362" b="1"/>
            </a:lvl6pPr>
            <a:lvl7pPr marL="4050060" indent="0">
              <a:buNone/>
              <a:defRPr sz="2362" b="1"/>
            </a:lvl7pPr>
            <a:lvl8pPr marL="4725071" indent="0">
              <a:buNone/>
              <a:defRPr sz="2362" b="1"/>
            </a:lvl8pPr>
            <a:lvl9pPr marL="5400081" indent="0">
              <a:buNone/>
              <a:defRPr sz="2362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9891" y="3944914"/>
            <a:ext cx="7615123" cy="580237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112836" y="2647443"/>
            <a:ext cx="7652626" cy="1297471"/>
          </a:xfrm>
        </p:spPr>
        <p:txBody>
          <a:bodyPr anchor="b"/>
          <a:lstStyle>
            <a:lvl1pPr marL="0" indent="0">
              <a:buNone/>
              <a:defRPr sz="3543" b="1"/>
            </a:lvl1pPr>
            <a:lvl2pPr marL="675010" indent="0">
              <a:buNone/>
              <a:defRPr sz="2953" b="1"/>
            </a:lvl2pPr>
            <a:lvl3pPr marL="1350020" indent="0">
              <a:buNone/>
              <a:defRPr sz="2658" b="1"/>
            </a:lvl3pPr>
            <a:lvl4pPr marL="2025030" indent="0">
              <a:buNone/>
              <a:defRPr sz="2362" b="1"/>
            </a:lvl4pPr>
            <a:lvl5pPr marL="2700040" indent="0">
              <a:buNone/>
              <a:defRPr sz="2362" b="1"/>
            </a:lvl5pPr>
            <a:lvl6pPr marL="3375050" indent="0">
              <a:buNone/>
              <a:defRPr sz="2362" b="1"/>
            </a:lvl6pPr>
            <a:lvl7pPr marL="4050060" indent="0">
              <a:buNone/>
              <a:defRPr sz="2362" b="1"/>
            </a:lvl7pPr>
            <a:lvl8pPr marL="4725071" indent="0">
              <a:buNone/>
              <a:defRPr sz="2362" b="1"/>
            </a:lvl8pPr>
            <a:lvl9pPr marL="5400081" indent="0">
              <a:buNone/>
              <a:defRPr sz="2362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112836" y="3944914"/>
            <a:ext cx="7652626" cy="580237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1F816-F3C0-45D5-9CB1-B109FBD55720}" type="datetimeFigureOut">
              <a:rPr lang="zh-CN" altLang="en-US" smtClean="0"/>
              <a:t>2023/12/10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2226C-DCA4-4D87-AA2F-34F9A2F06B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28271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1F816-F3C0-45D5-9CB1-B109FBD55720}" type="datetimeFigureOut">
              <a:rPr lang="zh-CN" altLang="en-US" smtClean="0"/>
              <a:t>2023/12/10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2226C-DCA4-4D87-AA2F-34F9A2F06B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23450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1F816-F3C0-45D5-9CB1-B109FBD55720}" type="datetimeFigureOut">
              <a:rPr lang="zh-CN" altLang="en-US" smtClean="0"/>
              <a:t>2023/12/10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2226C-DCA4-4D87-AA2F-34F9A2F06B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77948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9891" y="719984"/>
            <a:ext cx="5805682" cy="2519945"/>
          </a:xfrm>
        </p:spPr>
        <p:txBody>
          <a:bodyPr anchor="b"/>
          <a:lstStyle>
            <a:lvl1pPr>
              <a:defRPr sz="4724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2626" y="1554966"/>
            <a:ext cx="9112836" cy="7674832"/>
          </a:xfrm>
        </p:spPr>
        <p:txBody>
          <a:bodyPr/>
          <a:lstStyle>
            <a:lvl1pPr>
              <a:defRPr sz="4724"/>
            </a:lvl1pPr>
            <a:lvl2pPr>
              <a:defRPr sz="4134"/>
            </a:lvl2pPr>
            <a:lvl3pPr>
              <a:defRPr sz="3543"/>
            </a:lvl3pPr>
            <a:lvl4pPr>
              <a:defRPr sz="2953"/>
            </a:lvl4pPr>
            <a:lvl5pPr>
              <a:defRPr sz="2953"/>
            </a:lvl5pPr>
            <a:lvl6pPr>
              <a:defRPr sz="2953"/>
            </a:lvl6pPr>
            <a:lvl7pPr>
              <a:defRPr sz="2953"/>
            </a:lvl7pPr>
            <a:lvl8pPr>
              <a:defRPr sz="2953"/>
            </a:lvl8pPr>
            <a:lvl9pPr>
              <a:defRPr sz="2953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39891" y="3239929"/>
            <a:ext cx="5805682" cy="6002369"/>
          </a:xfrm>
        </p:spPr>
        <p:txBody>
          <a:bodyPr/>
          <a:lstStyle>
            <a:lvl1pPr marL="0" indent="0">
              <a:buNone/>
              <a:defRPr sz="2362"/>
            </a:lvl1pPr>
            <a:lvl2pPr marL="675010" indent="0">
              <a:buNone/>
              <a:defRPr sz="2067"/>
            </a:lvl2pPr>
            <a:lvl3pPr marL="1350020" indent="0">
              <a:buNone/>
              <a:defRPr sz="1772"/>
            </a:lvl3pPr>
            <a:lvl4pPr marL="2025030" indent="0">
              <a:buNone/>
              <a:defRPr sz="1476"/>
            </a:lvl4pPr>
            <a:lvl5pPr marL="2700040" indent="0">
              <a:buNone/>
              <a:defRPr sz="1476"/>
            </a:lvl5pPr>
            <a:lvl6pPr marL="3375050" indent="0">
              <a:buNone/>
              <a:defRPr sz="1476"/>
            </a:lvl6pPr>
            <a:lvl7pPr marL="4050060" indent="0">
              <a:buNone/>
              <a:defRPr sz="1476"/>
            </a:lvl7pPr>
            <a:lvl8pPr marL="4725071" indent="0">
              <a:buNone/>
              <a:defRPr sz="1476"/>
            </a:lvl8pPr>
            <a:lvl9pPr marL="5400081" indent="0">
              <a:buNone/>
              <a:defRPr sz="1476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1F816-F3C0-45D5-9CB1-B109FBD55720}" type="datetimeFigureOut">
              <a:rPr lang="zh-CN" altLang="en-US" smtClean="0"/>
              <a:t>2023/12/10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2226C-DCA4-4D87-AA2F-34F9A2F06B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19634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9891" y="719984"/>
            <a:ext cx="5805682" cy="2519945"/>
          </a:xfrm>
        </p:spPr>
        <p:txBody>
          <a:bodyPr anchor="b"/>
          <a:lstStyle>
            <a:lvl1pPr>
              <a:defRPr sz="4724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652626" y="1554966"/>
            <a:ext cx="9112836" cy="7674832"/>
          </a:xfrm>
        </p:spPr>
        <p:txBody>
          <a:bodyPr anchor="t"/>
          <a:lstStyle>
            <a:lvl1pPr marL="0" indent="0">
              <a:buNone/>
              <a:defRPr sz="4724"/>
            </a:lvl1pPr>
            <a:lvl2pPr marL="675010" indent="0">
              <a:buNone/>
              <a:defRPr sz="4134"/>
            </a:lvl2pPr>
            <a:lvl3pPr marL="1350020" indent="0">
              <a:buNone/>
              <a:defRPr sz="3543"/>
            </a:lvl3pPr>
            <a:lvl4pPr marL="2025030" indent="0">
              <a:buNone/>
              <a:defRPr sz="2953"/>
            </a:lvl4pPr>
            <a:lvl5pPr marL="2700040" indent="0">
              <a:buNone/>
              <a:defRPr sz="2953"/>
            </a:lvl5pPr>
            <a:lvl6pPr marL="3375050" indent="0">
              <a:buNone/>
              <a:defRPr sz="2953"/>
            </a:lvl6pPr>
            <a:lvl7pPr marL="4050060" indent="0">
              <a:buNone/>
              <a:defRPr sz="2953"/>
            </a:lvl7pPr>
            <a:lvl8pPr marL="4725071" indent="0">
              <a:buNone/>
              <a:defRPr sz="2953"/>
            </a:lvl8pPr>
            <a:lvl9pPr marL="5400081" indent="0">
              <a:buNone/>
              <a:defRPr sz="2953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39891" y="3239929"/>
            <a:ext cx="5805682" cy="6002369"/>
          </a:xfrm>
        </p:spPr>
        <p:txBody>
          <a:bodyPr/>
          <a:lstStyle>
            <a:lvl1pPr marL="0" indent="0">
              <a:buNone/>
              <a:defRPr sz="2362"/>
            </a:lvl1pPr>
            <a:lvl2pPr marL="675010" indent="0">
              <a:buNone/>
              <a:defRPr sz="2067"/>
            </a:lvl2pPr>
            <a:lvl3pPr marL="1350020" indent="0">
              <a:buNone/>
              <a:defRPr sz="1772"/>
            </a:lvl3pPr>
            <a:lvl4pPr marL="2025030" indent="0">
              <a:buNone/>
              <a:defRPr sz="1476"/>
            </a:lvl4pPr>
            <a:lvl5pPr marL="2700040" indent="0">
              <a:buNone/>
              <a:defRPr sz="1476"/>
            </a:lvl5pPr>
            <a:lvl6pPr marL="3375050" indent="0">
              <a:buNone/>
              <a:defRPr sz="1476"/>
            </a:lvl6pPr>
            <a:lvl7pPr marL="4050060" indent="0">
              <a:buNone/>
              <a:defRPr sz="1476"/>
            </a:lvl7pPr>
            <a:lvl8pPr marL="4725071" indent="0">
              <a:buNone/>
              <a:defRPr sz="1476"/>
            </a:lvl8pPr>
            <a:lvl9pPr marL="5400081" indent="0">
              <a:buNone/>
              <a:defRPr sz="1476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1F816-F3C0-45D5-9CB1-B109FBD55720}" type="datetimeFigureOut">
              <a:rPr lang="zh-CN" altLang="en-US" smtClean="0"/>
              <a:t>2023/12/10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2226C-DCA4-4D87-AA2F-34F9A2F06B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93972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37546" y="574988"/>
            <a:ext cx="15525572" cy="20874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37546" y="2874937"/>
            <a:ext cx="15525572" cy="68523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37546" y="10009781"/>
            <a:ext cx="4050149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77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B1F816-F3C0-45D5-9CB1-B109FBD55720}" type="datetimeFigureOut">
              <a:rPr lang="zh-CN" altLang="en-US" smtClean="0"/>
              <a:t>2023/12/10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62720" y="10009781"/>
            <a:ext cx="6075224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7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712968" y="10009781"/>
            <a:ext cx="4050149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7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E2226C-DCA4-4D87-AA2F-34F9A2F06B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84733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350020" rtl="0" eaLnBrk="1" latinLnBrk="0" hangingPunct="1">
        <a:lnSpc>
          <a:spcPct val="90000"/>
        </a:lnSpc>
        <a:spcBef>
          <a:spcPct val="0"/>
        </a:spcBef>
        <a:buNone/>
        <a:defRPr sz="649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37505" indent="-337505" algn="l" defTabSz="1350020" rtl="0" eaLnBrk="1" latinLnBrk="0" hangingPunct="1">
        <a:lnSpc>
          <a:spcPct val="90000"/>
        </a:lnSpc>
        <a:spcBef>
          <a:spcPts val="1476"/>
        </a:spcBef>
        <a:buFont typeface="Arial" panose="020B0604020202020204" pitchFamily="34" charset="0"/>
        <a:buChar char="•"/>
        <a:defRPr sz="4134" kern="1200">
          <a:solidFill>
            <a:schemeClr val="tx1"/>
          </a:solidFill>
          <a:latin typeface="+mn-lt"/>
          <a:ea typeface="+mn-ea"/>
          <a:cs typeface="+mn-cs"/>
        </a:defRPr>
      </a:lvl1pPr>
      <a:lvl2pPr marL="1012515" indent="-337505" algn="l" defTabSz="1350020" rtl="0" eaLnBrk="1" latinLnBrk="0" hangingPunct="1">
        <a:lnSpc>
          <a:spcPct val="90000"/>
        </a:lnSpc>
        <a:spcBef>
          <a:spcPts val="738"/>
        </a:spcBef>
        <a:buFont typeface="Arial" panose="020B0604020202020204" pitchFamily="34" charset="0"/>
        <a:buChar char="•"/>
        <a:defRPr sz="3543" kern="1200">
          <a:solidFill>
            <a:schemeClr val="tx1"/>
          </a:solidFill>
          <a:latin typeface="+mn-lt"/>
          <a:ea typeface="+mn-ea"/>
          <a:cs typeface="+mn-cs"/>
        </a:defRPr>
      </a:lvl2pPr>
      <a:lvl3pPr marL="1687525" indent="-337505" algn="l" defTabSz="1350020" rtl="0" eaLnBrk="1" latinLnBrk="0" hangingPunct="1">
        <a:lnSpc>
          <a:spcPct val="90000"/>
        </a:lnSpc>
        <a:spcBef>
          <a:spcPts val="738"/>
        </a:spcBef>
        <a:buFont typeface="Arial" panose="020B0604020202020204" pitchFamily="34" charset="0"/>
        <a:buChar char="•"/>
        <a:defRPr sz="2953" kern="1200">
          <a:solidFill>
            <a:schemeClr val="tx1"/>
          </a:solidFill>
          <a:latin typeface="+mn-lt"/>
          <a:ea typeface="+mn-ea"/>
          <a:cs typeface="+mn-cs"/>
        </a:defRPr>
      </a:lvl3pPr>
      <a:lvl4pPr marL="2362535" indent="-337505" algn="l" defTabSz="1350020" rtl="0" eaLnBrk="1" latinLnBrk="0" hangingPunct="1">
        <a:lnSpc>
          <a:spcPct val="90000"/>
        </a:lnSpc>
        <a:spcBef>
          <a:spcPts val="738"/>
        </a:spcBef>
        <a:buFont typeface="Arial" panose="020B0604020202020204" pitchFamily="34" charset="0"/>
        <a:buChar char="•"/>
        <a:defRPr sz="2658" kern="1200">
          <a:solidFill>
            <a:schemeClr val="tx1"/>
          </a:solidFill>
          <a:latin typeface="+mn-lt"/>
          <a:ea typeface="+mn-ea"/>
          <a:cs typeface="+mn-cs"/>
        </a:defRPr>
      </a:lvl4pPr>
      <a:lvl5pPr marL="3037545" indent="-337505" algn="l" defTabSz="1350020" rtl="0" eaLnBrk="1" latinLnBrk="0" hangingPunct="1">
        <a:lnSpc>
          <a:spcPct val="90000"/>
        </a:lnSpc>
        <a:spcBef>
          <a:spcPts val="738"/>
        </a:spcBef>
        <a:buFont typeface="Arial" panose="020B0604020202020204" pitchFamily="34" charset="0"/>
        <a:buChar char="•"/>
        <a:defRPr sz="2658" kern="1200">
          <a:solidFill>
            <a:schemeClr val="tx1"/>
          </a:solidFill>
          <a:latin typeface="+mn-lt"/>
          <a:ea typeface="+mn-ea"/>
          <a:cs typeface="+mn-cs"/>
        </a:defRPr>
      </a:lvl5pPr>
      <a:lvl6pPr marL="3712555" indent="-337505" algn="l" defTabSz="1350020" rtl="0" eaLnBrk="1" latinLnBrk="0" hangingPunct="1">
        <a:lnSpc>
          <a:spcPct val="90000"/>
        </a:lnSpc>
        <a:spcBef>
          <a:spcPts val="738"/>
        </a:spcBef>
        <a:buFont typeface="Arial" panose="020B0604020202020204" pitchFamily="34" charset="0"/>
        <a:buChar char="•"/>
        <a:defRPr sz="2658" kern="1200">
          <a:solidFill>
            <a:schemeClr val="tx1"/>
          </a:solidFill>
          <a:latin typeface="+mn-lt"/>
          <a:ea typeface="+mn-ea"/>
          <a:cs typeface="+mn-cs"/>
        </a:defRPr>
      </a:lvl6pPr>
      <a:lvl7pPr marL="4387566" indent="-337505" algn="l" defTabSz="1350020" rtl="0" eaLnBrk="1" latinLnBrk="0" hangingPunct="1">
        <a:lnSpc>
          <a:spcPct val="90000"/>
        </a:lnSpc>
        <a:spcBef>
          <a:spcPts val="738"/>
        </a:spcBef>
        <a:buFont typeface="Arial" panose="020B0604020202020204" pitchFamily="34" charset="0"/>
        <a:buChar char="•"/>
        <a:defRPr sz="2658" kern="1200">
          <a:solidFill>
            <a:schemeClr val="tx1"/>
          </a:solidFill>
          <a:latin typeface="+mn-lt"/>
          <a:ea typeface="+mn-ea"/>
          <a:cs typeface="+mn-cs"/>
        </a:defRPr>
      </a:lvl7pPr>
      <a:lvl8pPr marL="5062576" indent="-337505" algn="l" defTabSz="1350020" rtl="0" eaLnBrk="1" latinLnBrk="0" hangingPunct="1">
        <a:lnSpc>
          <a:spcPct val="90000"/>
        </a:lnSpc>
        <a:spcBef>
          <a:spcPts val="738"/>
        </a:spcBef>
        <a:buFont typeface="Arial" panose="020B0604020202020204" pitchFamily="34" charset="0"/>
        <a:buChar char="•"/>
        <a:defRPr sz="2658" kern="1200">
          <a:solidFill>
            <a:schemeClr val="tx1"/>
          </a:solidFill>
          <a:latin typeface="+mn-lt"/>
          <a:ea typeface="+mn-ea"/>
          <a:cs typeface="+mn-cs"/>
        </a:defRPr>
      </a:lvl8pPr>
      <a:lvl9pPr marL="5737586" indent="-337505" algn="l" defTabSz="1350020" rtl="0" eaLnBrk="1" latinLnBrk="0" hangingPunct="1">
        <a:lnSpc>
          <a:spcPct val="90000"/>
        </a:lnSpc>
        <a:spcBef>
          <a:spcPts val="738"/>
        </a:spcBef>
        <a:buFont typeface="Arial" panose="020B0604020202020204" pitchFamily="34" charset="0"/>
        <a:buChar char="•"/>
        <a:defRPr sz="265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50020" rtl="0" eaLnBrk="1" latinLnBrk="0" hangingPunct="1">
        <a:defRPr sz="2658" kern="1200">
          <a:solidFill>
            <a:schemeClr val="tx1"/>
          </a:solidFill>
          <a:latin typeface="+mn-lt"/>
          <a:ea typeface="+mn-ea"/>
          <a:cs typeface="+mn-cs"/>
        </a:defRPr>
      </a:lvl1pPr>
      <a:lvl2pPr marL="675010" algn="l" defTabSz="1350020" rtl="0" eaLnBrk="1" latinLnBrk="0" hangingPunct="1">
        <a:defRPr sz="2658" kern="1200">
          <a:solidFill>
            <a:schemeClr val="tx1"/>
          </a:solidFill>
          <a:latin typeface="+mn-lt"/>
          <a:ea typeface="+mn-ea"/>
          <a:cs typeface="+mn-cs"/>
        </a:defRPr>
      </a:lvl2pPr>
      <a:lvl3pPr marL="1350020" algn="l" defTabSz="1350020" rtl="0" eaLnBrk="1" latinLnBrk="0" hangingPunct="1">
        <a:defRPr sz="2658" kern="1200">
          <a:solidFill>
            <a:schemeClr val="tx1"/>
          </a:solidFill>
          <a:latin typeface="+mn-lt"/>
          <a:ea typeface="+mn-ea"/>
          <a:cs typeface="+mn-cs"/>
        </a:defRPr>
      </a:lvl3pPr>
      <a:lvl4pPr marL="2025030" algn="l" defTabSz="1350020" rtl="0" eaLnBrk="1" latinLnBrk="0" hangingPunct="1">
        <a:defRPr sz="2658" kern="1200">
          <a:solidFill>
            <a:schemeClr val="tx1"/>
          </a:solidFill>
          <a:latin typeface="+mn-lt"/>
          <a:ea typeface="+mn-ea"/>
          <a:cs typeface="+mn-cs"/>
        </a:defRPr>
      </a:lvl4pPr>
      <a:lvl5pPr marL="2700040" algn="l" defTabSz="1350020" rtl="0" eaLnBrk="1" latinLnBrk="0" hangingPunct="1">
        <a:defRPr sz="2658" kern="1200">
          <a:solidFill>
            <a:schemeClr val="tx1"/>
          </a:solidFill>
          <a:latin typeface="+mn-lt"/>
          <a:ea typeface="+mn-ea"/>
          <a:cs typeface="+mn-cs"/>
        </a:defRPr>
      </a:lvl5pPr>
      <a:lvl6pPr marL="3375050" algn="l" defTabSz="1350020" rtl="0" eaLnBrk="1" latinLnBrk="0" hangingPunct="1">
        <a:defRPr sz="2658" kern="1200">
          <a:solidFill>
            <a:schemeClr val="tx1"/>
          </a:solidFill>
          <a:latin typeface="+mn-lt"/>
          <a:ea typeface="+mn-ea"/>
          <a:cs typeface="+mn-cs"/>
        </a:defRPr>
      </a:lvl6pPr>
      <a:lvl7pPr marL="4050060" algn="l" defTabSz="1350020" rtl="0" eaLnBrk="1" latinLnBrk="0" hangingPunct="1">
        <a:defRPr sz="2658" kern="1200">
          <a:solidFill>
            <a:schemeClr val="tx1"/>
          </a:solidFill>
          <a:latin typeface="+mn-lt"/>
          <a:ea typeface="+mn-ea"/>
          <a:cs typeface="+mn-cs"/>
        </a:defRPr>
      </a:lvl7pPr>
      <a:lvl8pPr marL="4725071" algn="l" defTabSz="1350020" rtl="0" eaLnBrk="1" latinLnBrk="0" hangingPunct="1">
        <a:defRPr sz="2658" kern="1200">
          <a:solidFill>
            <a:schemeClr val="tx1"/>
          </a:solidFill>
          <a:latin typeface="+mn-lt"/>
          <a:ea typeface="+mn-ea"/>
          <a:cs typeface="+mn-cs"/>
        </a:defRPr>
      </a:lvl8pPr>
      <a:lvl9pPr marL="5400081" algn="l" defTabSz="1350020" rtl="0" eaLnBrk="1" latinLnBrk="0" hangingPunct="1">
        <a:defRPr sz="265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18" Type="http://schemas.openxmlformats.org/officeDocument/2006/relationships/image" Target="../media/image17.png"/><Relationship Id="rId3" Type="http://schemas.openxmlformats.org/officeDocument/2006/relationships/image" Target="../media/image2.png"/><Relationship Id="rId21" Type="http://schemas.openxmlformats.org/officeDocument/2006/relationships/image" Target="../media/image20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17" Type="http://schemas.openxmlformats.org/officeDocument/2006/relationships/image" Target="../media/image16.png"/><Relationship Id="rId25" Type="http://schemas.openxmlformats.org/officeDocument/2006/relationships/image" Target="../media/image24.pn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20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24" Type="http://schemas.openxmlformats.org/officeDocument/2006/relationships/image" Target="../media/image23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23" Type="http://schemas.openxmlformats.org/officeDocument/2006/relationships/image" Target="../media/image22.png"/><Relationship Id="rId10" Type="http://schemas.openxmlformats.org/officeDocument/2006/relationships/image" Target="../media/image9.png"/><Relationship Id="rId19" Type="http://schemas.openxmlformats.org/officeDocument/2006/relationships/image" Target="../media/image18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Relationship Id="rId22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8CD8F8EB-D82B-3E7E-895B-B706A27B7AB5}"/>
              </a:ext>
            </a:extLst>
          </p:cNvPr>
          <p:cNvGrpSpPr/>
          <p:nvPr/>
        </p:nvGrpSpPr>
        <p:grpSpPr>
          <a:xfrm>
            <a:off x="2283486" y="1547864"/>
            <a:ext cx="6417270" cy="2936176"/>
            <a:chOff x="1812314" y="1547864"/>
            <a:chExt cx="6417270" cy="2936176"/>
          </a:xfrm>
        </p:grpSpPr>
        <p:pic>
          <p:nvPicPr>
            <p:cNvPr id="56" name="图片 55">
              <a:extLst>
                <a:ext uri="{FF2B5EF4-FFF2-40B4-BE49-F238E27FC236}">
                  <a16:creationId xmlns:a16="http://schemas.microsoft.com/office/drawing/2014/main" id="{40546556-F411-5AA8-B9C4-235DE7544E2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200137" y="1547865"/>
              <a:ext cx="1411025" cy="1411025"/>
            </a:xfrm>
            <a:prstGeom prst="rect">
              <a:avLst/>
            </a:prstGeom>
          </p:spPr>
        </p:pic>
        <p:pic>
          <p:nvPicPr>
            <p:cNvPr id="57" name="图片 56">
              <a:extLst>
                <a:ext uri="{FF2B5EF4-FFF2-40B4-BE49-F238E27FC236}">
                  <a16:creationId xmlns:a16="http://schemas.microsoft.com/office/drawing/2014/main" id="{7B2C8D9A-375D-E0C7-E85E-0E9DC1DC9A7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817122" y="1547864"/>
              <a:ext cx="1411025" cy="1411025"/>
            </a:xfrm>
            <a:prstGeom prst="rect">
              <a:avLst/>
            </a:prstGeom>
          </p:spPr>
        </p:pic>
        <p:pic>
          <p:nvPicPr>
            <p:cNvPr id="58" name="图片 57">
              <a:extLst>
                <a:ext uri="{FF2B5EF4-FFF2-40B4-BE49-F238E27FC236}">
                  <a16:creationId xmlns:a16="http://schemas.microsoft.com/office/drawing/2014/main" id="{2EBFA96D-5A4D-AE9B-869C-6CA60090446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200137" y="3071578"/>
              <a:ext cx="1412462" cy="1412462"/>
            </a:xfrm>
            <a:prstGeom prst="rect">
              <a:avLst/>
            </a:prstGeom>
          </p:spPr>
        </p:pic>
        <p:pic>
          <p:nvPicPr>
            <p:cNvPr id="59" name="图片 58">
              <a:extLst>
                <a:ext uri="{FF2B5EF4-FFF2-40B4-BE49-F238E27FC236}">
                  <a16:creationId xmlns:a16="http://schemas.microsoft.com/office/drawing/2014/main" id="{0F5C4A57-6549-FF74-0530-299364AE827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817122" y="3071578"/>
              <a:ext cx="1412462" cy="1412462"/>
            </a:xfrm>
            <a:prstGeom prst="rect">
              <a:avLst/>
            </a:prstGeom>
          </p:spPr>
        </p:pic>
        <p:pic>
          <p:nvPicPr>
            <p:cNvPr id="60" name="图片 59">
              <a:extLst>
                <a:ext uri="{FF2B5EF4-FFF2-40B4-BE49-F238E27FC236}">
                  <a16:creationId xmlns:a16="http://schemas.microsoft.com/office/drawing/2014/main" id="{67772456-A259-E9CD-C318-872B2563505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437362" y="3071578"/>
              <a:ext cx="1412462" cy="1412462"/>
            </a:xfrm>
            <a:prstGeom prst="rect">
              <a:avLst/>
            </a:prstGeom>
          </p:spPr>
        </p:pic>
        <p:sp>
          <p:nvSpPr>
            <p:cNvPr id="61" name="文本框 60">
              <a:extLst>
                <a:ext uri="{FF2B5EF4-FFF2-40B4-BE49-F238E27FC236}">
                  <a16:creationId xmlns:a16="http://schemas.microsoft.com/office/drawing/2014/main" id="{26B94DDE-13CA-9D81-CE1E-9CDF64B90EE0}"/>
                </a:ext>
              </a:extLst>
            </p:cNvPr>
            <p:cNvSpPr txBox="1"/>
            <p:nvPr/>
          </p:nvSpPr>
          <p:spPr>
            <a:xfrm>
              <a:off x="1812314" y="1736830"/>
              <a:ext cx="3250096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000" b="1" u="sng" dirty="0">
                  <a:solidFill>
                    <a:srgbClr val="353535"/>
                  </a:solidFill>
                  <a:latin typeface="Dreaming Outloud Pro" panose="03050502040302030504" pitchFamily="66" charset="0"/>
                  <a:cs typeface="Dreaming Outloud Pro" panose="03050502040302030504" pitchFamily="66" charset="0"/>
                </a:rPr>
                <a:t>a dog </a:t>
              </a:r>
              <a:r>
                <a:rPr lang="en-US" altLang="zh-CN" sz="2000" b="1" dirty="0">
                  <a:solidFill>
                    <a:srgbClr val="353535"/>
                  </a:solidFill>
                  <a:latin typeface="Dreaming Outloud Pro" panose="03050502040302030504" pitchFamily="66" charset="0"/>
                  <a:cs typeface="Dreaming Outloud Pro" panose="03050502040302030504" pitchFamily="66" charset="0"/>
                </a:rPr>
                <a:t>playing with </a:t>
              </a:r>
              <a:r>
                <a:rPr lang="en-US" altLang="zh-CN" sz="2000" b="1" u="sng" dirty="0">
                  <a:solidFill>
                    <a:srgbClr val="353535"/>
                  </a:solidFill>
                  <a:latin typeface="Dreaming Outloud Pro" panose="03050502040302030504" pitchFamily="66" charset="0"/>
                  <a:cs typeface="Dreaming Outloud Pro" panose="03050502040302030504" pitchFamily="66" charset="0"/>
                </a:rPr>
                <a:t>a ball</a:t>
              </a:r>
              <a:r>
                <a:rPr lang="en-US" altLang="zh-CN" sz="2000" b="1" dirty="0">
                  <a:solidFill>
                    <a:srgbClr val="353535"/>
                  </a:solidFill>
                  <a:latin typeface="Dreaming Outloud Pro" panose="03050502040302030504" pitchFamily="66" charset="0"/>
                  <a:cs typeface="Dreaming Outloud Pro" panose="03050502040302030504" pitchFamily="66" charset="0"/>
                </a:rPr>
                <a:t> in a sunny park</a:t>
              </a:r>
              <a:endParaRPr lang="zh-CN" altLang="en-US" sz="2000" b="1" dirty="0">
                <a:latin typeface="Dreaming Outloud Pro" panose="03050502040302030504" pitchFamily="66" charset="0"/>
                <a:cs typeface="Dreaming Outloud Pro" panose="03050502040302030504" pitchFamily="66" charset="0"/>
              </a:endParaRPr>
            </a:p>
          </p:txBody>
        </p:sp>
        <p:grpSp>
          <p:nvGrpSpPr>
            <p:cNvPr id="62" name="组合 61">
              <a:extLst>
                <a:ext uri="{FF2B5EF4-FFF2-40B4-BE49-F238E27FC236}">
                  <a16:creationId xmlns:a16="http://schemas.microsoft.com/office/drawing/2014/main" id="{674D44FF-04C7-A667-CF01-0F77825DB730}"/>
                </a:ext>
              </a:extLst>
            </p:cNvPr>
            <p:cNvGrpSpPr/>
            <p:nvPr/>
          </p:nvGrpSpPr>
          <p:grpSpPr>
            <a:xfrm>
              <a:off x="1867505" y="3071578"/>
              <a:ext cx="1412462" cy="1412462"/>
              <a:chOff x="1202227" y="2832651"/>
              <a:chExt cx="1412462" cy="1412462"/>
            </a:xfrm>
          </p:grpSpPr>
          <p:pic>
            <p:nvPicPr>
              <p:cNvPr id="65" name="图片 64">
                <a:extLst>
                  <a:ext uri="{FF2B5EF4-FFF2-40B4-BE49-F238E27FC236}">
                    <a16:creationId xmlns:a16="http://schemas.microsoft.com/office/drawing/2014/main" id="{07936AE5-492D-06D5-52DF-10C4CB729F0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202227" y="2832651"/>
                <a:ext cx="1412462" cy="1412462"/>
              </a:xfrm>
              <a:prstGeom prst="rect">
                <a:avLst/>
              </a:prstGeom>
            </p:spPr>
          </p:pic>
          <p:sp>
            <p:nvSpPr>
              <p:cNvPr id="66" name="矩形 65">
                <a:extLst>
                  <a:ext uri="{FF2B5EF4-FFF2-40B4-BE49-F238E27FC236}">
                    <a16:creationId xmlns:a16="http://schemas.microsoft.com/office/drawing/2014/main" id="{3A05DD13-09B3-20BB-7922-73A478EA8DF5}"/>
                  </a:ext>
                </a:extLst>
              </p:cNvPr>
              <p:cNvSpPr/>
              <p:nvPr/>
            </p:nvSpPr>
            <p:spPr>
              <a:xfrm>
                <a:off x="1260723" y="3305312"/>
                <a:ext cx="788505" cy="799328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7" name="文本框 66">
                <a:extLst>
                  <a:ext uri="{FF2B5EF4-FFF2-40B4-BE49-F238E27FC236}">
                    <a16:creationId xmlns:a16="http://schemas.microsoft.com/office/drawing/2014/main" id="{30697961-7504-1726-4812-47C78C54B5FA}"/>
                  </a:ext>
                </a:extLst>
              </p:cNvPr>
              <p:cNvSpPr txBox="1"/>
              <p:nvPr/>
            </p:nvSpPr>
            <p:spPr>
              <a:xfrm>
                <a:off x="1363428" y="2980173"/>
                <a:ext cx="685800" cy="92974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b="1" dirty="0">
                    <a:solidFill>
                      <a:srgbClr val="FF0000"/>
                    </a:solidFill>
                    <a:latin typeface="Dreaming Outloud Pro" panose="03050502040302030504" pitchFamily="66" charset="0"/>
                    <a:cs typeface="Dreaming Outloud Pro" panose="03050502040302030504" pitchFamily="66" charset="0"/>
                  </a:rPr>
                  <a:t>dog</a:t>
                </a:r>
                <a:endParaRPr lang="zh-CN" altLang="en-US" dirty="0">
                  <a:solidFill>
                    <a:srgbClr val="FF0000"/>
                  </a:solidFill>
                </a:endParaRPr>
              </a:p>
            </p:txBody>
          </p:sp>
        </p:grpSp>
        <p:cxnSp>
          <p:nvCxnSpPr>
            <p:cNvPr id="63" name="连接符: 曲线 62">
              <a:extLst>
                <a:ext uri="{FF2B5EF4-FFF2-40B4-BE49-F238E27FC236}">
                  <a16:creationId xmlns:a16="http://schemas.microsoft.com/office/drawing/2014/main" id="{8AD206AF-CDEA-9C29-5779-9DE8531BF99D}"/>
                </a:ext>
              </a:extLst>
            </p:cNvPr>
            <p:cNvCxnSpPr>
              <a:cxnSpLocks/>
              <a:endCxn id="65" idx="0"/>
            </p:cNvCxnSpPr>
            <p:nvPr/>
          </p:nvCxnSpPr>
          <p:spPr>
            <a:xfrm rot="16200000" flipH="1">
              <a:off x="1894086" y="2391927"/>
              <a:ext cx="980805" cy="378495"/>
            </a:xfrm>
            <a:prstGeom prst="curvedConnector3">
              <a:avLst>
                <a:gd name="adj1" fmla="val 50000"/>
              </a:avLst>
            </a:prstGeom>
            <a:ln>
              <a:prstDash val="sysDash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64" name="连接符: 曲线 63">
              <a:extLst>
                <a:ext uri="{FF2B5EF4-FFF2-40B4-BE49-F238E27FC236}">
                  <a16:creationId xmlns:a16="http://schemas.microsoft.com/office/drawing/2014/main" id="{ECE206CF-B5D0-5AF1-967C-340811FBAC68}"/>
                </a:ext>
              </a:extLst>
            </p:cNvPr>
            <p:cNvCxnSpPr>
              <a:cxnSpLocks/>
              <a:stCxn id="60" idx="0"/>
            </p:cNvCxnSpPr>
            <p:nvPr/>
          </p:nvCxnSpPr>
          <p:spPr>
            <a:xfrm rot="5400000" flipH="1" flipV="1">
              <a:off x="3781145" y="2422444"/>
              <a:ext cx="1011582" cy="286687"/>
            </a:xfrm>
            <a:prstGeom prst="curvedConnector3">
              <a:avLst/>
            </a:prstGeom>
            <a:ln>
              <a:prstDash val="sysDash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5B2BA105-8F5C-ACB2-A034-62634ECC38EC}"/>
              </a:ext>
            </a:extLst>
          </p:cNvPr>
          <p:cNvGrpSpPr/>
          <p:nvPr/>
        </p:nvGrpSpPr>
        <p:grpSpPr>
          <a:xfrm>
            <a:off x="9128741" y="1548095"/>
            <a:ext cx="6426673" cy="3009935"/>
            <a:chOff x="9061254" y="1548095"/>
            <a:chExt cx="6426673" cy="3009935"/>
          </a:xfrm>
        </p:grpSpPr>
        <p:grpSp>
          <p:nvGrpSpPr>
            <p:cNvPr id="50" name="组合 49">
              <a:extLst>
                <a:ext uri="{FF2B5EF4-FFF2-40B4-BE49-F238E27FC236}">
                  <a16:creationId xmlns:a16="http://schemas.microsoft.com/office/drawing/2014/main" id="{A0D2C97C-1EC8-772E-5FA0-418B752A2F35}"/>
                </a:ext>
              </a:extLst>
            </p:cNvPr>
            <p:cNvGrpSpPr/>
            <p:nvPr/>
          </p:nvGrpSpPr>
          <p:grpSpPr>
            <a:xfrm>
              <a:off x="9117767" y="3145568"/>
              <a:ext cx="1409817" cy="1412462"/>
              <a:chOff x="1203549" y="2832651"/>
              <a:chExt cx="1409817" cy="1412462"/>
            </a:xfrm>
          </p:grpSpPr>
          <p:pic>
            <p:nvPicPr>
              <p:cNvPr id="53" name="图片 52">
                <a:extLst>
                  <a:ext uri="{FF2B5EF4-FFF2-40B4-BE49-F238E27FC236}">
                    <a16:creationId xmlns:a16="http://schemas.microsoft.com/office/drawing/2014/main" id="{3C22D46F-5C50-13E7-9A05-24D3FA420BE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1203549" y="2832651"/>
                <a:ext cx="1409817" cy="1412462"/>
              </a:xfrm>
              <a:prstGeom prst="rect">
                <a:avLst/>
              </a:prstGeom>
            </p:spPr>
          </p:pic>
          <p:sp>
            <p:nvSpPr>
              <p:cNvPr id="54" name="矩形 53">
                <a:extLst>
                  <a:ext uri="{FF2B5EF4-FFF2-40B4-BE49-F238E27FC236}">
                    <a16:creationId xmlns:a16="http://schemas.microsoft.com/office/drawing/2014/main" id="{6BE40597-AD1B-CF12-B782-25F385BB9B10}"/>
                  </a:ext>
                </a:extLst>
              </p:cNvPr>
              <p:cNvSpPr/>
              <p:nvPr/>
            </p:nvSpPr>
            <p:spPr>
              <a:xfrm>
                <a:off x="1339430" y="2896923"/>
                <a:ext cx="502920" cy="844718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" name="文本框 54">
                <a:extLst>
                  <a:ext uri="{FF2B5EF4-FFF2-40B4-BE49-F238E27FC236}">
                    <a16:creationId xmlns:a16="http://schemas.microsoft.com/office/drawing/2014/main" id="{BA3213B0-3D32-A39B-AA37-5A43D7DEE428}"/>
                  </a:ext>
                </a:extLst>
              </p:cNvPr>
              <p:cNvSpPr txBox="1"/>
              <p:nvPr/>
            </p:nvSpPr>
            <p:spPr>
              <a:xfrm>
                <a:off x="1283550" y="3688630"/>
                <a:ext cx="68580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b="1" dirty="0">
                    <a:solidFill>
                      <a:srgbClr val="FF0000"/>
                    </a:solidFill>
                    <a:latin typeface="Dreaming Outloud Pro" panose="03050502040302030504" pitchFamily="66" charset="0"/>
                    <a:cs typeface="Dreaming Outloud Pro" panose="03050502040302030504" pitchFamily="66" charset="0"/>
                  </a:rPr>
                  <a:t>crow</a:t>
                </a:r>
              </a:p>
            </p:txBody>
          </p:sp>
        </p:grp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D50B4177-65F9-BC11-FF29-44D21770B483}"/>
                </a:ext>
              </a:extLst>
            </p:cNvPr>
            <p:cNvGrpSpPr/>
            <p:nvPr/>
          </p:nvGrpSpPr>
          <p:grpSpPr>
            <a:xfrm>
              <a:off x="9061254" y="1548095"/>
              <a:ext cx="6426673" cy="3009935"/>
              <a:chOff x="9061254" y="1548095"/>
              <a:chExt cx="6426673" cy="3009935"/>
            </a:xfrm>
          </p:grpSpPr>
          <p:pic>
            <p:nvPicPr>
              <p:cNvPr id="44" name="图片 43">
                <a:extLst>
                  <a:ext uri="{FF2B5EF4-FFF2-40B4-BE49-F238E27FC236}">
                    <a16:creationId xmlns:a16="http://schemas.microsoft.com/office/drawing/2014/main" id="{58B72F0E-8A80-D584-DD30-B6E07ED81C4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12450695" y="1548095"/>
                <a:ext cx="1408382" cy="1411025"/>
              </a:xfrm>
              <a:prstGeom prst="rect">
                <a:avLst/>
              </a:prstGeom>
            </p:spPr>
          </p:pic>
          <p:pic>
            <p:nvPicPr>
              <p:cNvPr id="45" name="图片 44">
                <a:extLst>
                  <a:ext uri="{FF2B5EF4-FFF2-40B4-BE49-F238E27FC236}">
                    <a16:creationId xmlns:a16="http://schemas.microsoft.com/office/drawing/2014/main" id="{B2F3CF6D-EF9C-F132-5A25-4D9FFBC3903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14075465" y="1549073"/>
                <a:ext cx="1409816" cy="1409816"/>
              </a:xfrm>
              <a:prstGeom prst="rect">
                <a:avLst/>
              </a:prstGeom>
            </p:spPr>
          </p:pic>
          <p:pic>
            <p:nvPicPr>
              <p:cNvPr id="46" name="图片 45">
                <a:extLst>
                  <a:ext uri="{FF2B5EF4-FFF2-40B4-BE49-F238E27FC236}">
                    <a16:creationId xmlns:a16="http://schemas.microsoft.com/office/drawing/2014/main" id="{BA1B02BC-E655-73EB-F8CF-392CD7B1E0B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12449077" y="3145568"/>
                <a:ext cx="1412462" cy="1412462"/>
              </a:xfrm>
              <a:prstGeom prst="rect">
                <a:avLst/>
              </a:prstGeom>
            </p:spPr>
          </p:pic>
          <p:pic>
            <p:nvPicPr>
              <p:cNvPr id="47" name="图片 46">
                <a:extLst>
                  <a:ext uri="{FF2B5EF4-FFF2-40B4-BE49-F238E27FC236}">
                    <a16:creationId xmlns:a16="http://schemas.microsoft.com/office/drawing/2014/main" id="{EFB6174D-C7AA-774D-0644-B24402CF048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14075465" y="3147186"/>
                <a:ext cx="1412462" cy="1409816"/>
              </a:xfrm>
              <a:prstGeom prst="rect">
                <a:avLst/>
              </a:prstGeom>
            </p:spPr>
          </p:pic>
          <p:pic>
            <p:nvPicPr>
              <p:cNvPr id="48" name="图片 47">
                <a:extLst>
                  <a:ext uri="{FF2B5EF4-FFF2-40B4-BE49-F238E27FC236}">
                    <a16:creationId xmlns:a16="http://schemas.microsoft.com/office/drawing/2014/main" id="{D4858662-DE77-5FAC-BE86-DC91ED3EC6A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10686302" y="3145568"/>
                <a:ext cx="1412462" cy="1412462"/>
              </a:xfrm>
              <a:prstGeom prst="rect">
                <a:avLst/>
              </a:prstGeom>
            </p:spPr>
          </p:pic>
          <p:sp>
            <p:nvSpPr>
              <p:cNvPr id="49" name="文本框 48">
                <a:extLst>
                  <a:ext uri="{FF2B5EF4-FFF2-40B4-BE49-F238E27FC236}">
                    <a16:creationId xmlns:a16="http://schemas.microsoft.com/office/drawing/2014/main" id="{07FC33FE-2F2E-377D-7A1D-EAC1BC1DC6A5}"/>
                  </a:ext>
                </a:extLst>
              </p:cNvPr>
              <p:cNvSpPr txBox="1"/>
              <p:nvPr/>
            </p:nvSpPr>
            <p:spPr>
              <a:xfrm>
                <a:off x="9061254" y="1548313"/>
                <a:ext cx="3250096" cy="101566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sz="2000" b="1" dirty="0">
                    <a:solidFill>
                      <a:srgbClr val="353535"/>
                    </a:solidFill>
                    <a:latin typeface="Dreaming Outloud Pro" panose="03050502040302030504" pitchFamily="66" charset="0"/>
                    <a:cs typeface="Dreaming Outloud Pro" panose="03050502040302030504" pitchFamily="66" charset="0"/>
                  </a:rPr>
                  <a:t>a </a:t>
                </a:r>
                <a:r>
                  <a:rPr lang="en-US" altLang="zh-CN" sz="2000" b="1" u="sng" dirty="0">
                    <a:solidFill>
                      <a:srgbClr val="353535"/>
                    </a:solidFill>
                    <a:latin typeface="Dreaming Outloud Pro" panose="03050502040302030504" pitchFamily="66" charset="0"/>
                    <a:cs typeface="Dreaming Outloud Pro" panose="03050502040302030504" pitchFamily="66" charset="0"/>
                  </a:rPr>
                  <a:t>smart crow </a:t>
                </a:r>
                <a:r>
                  <a:rPr lang="en-US" altLang="zh-CN" sz="2000" b="1" dirty="0">
                    <a:solidFill>
                      <a:srgbClr val="353535"/>
                    </a:solidFill>
                    <a:latin typeface="Dreaming Outloud Pro" panose="03050502040302030504" pitchFamily="66" charset="0"/>
                    <a:cs typeface="Dreaming Outloud Pro" panose="03050502040302030504" pitchFamily="66" charset="0"/>
                  </a:rPr>
                  <a:t>is looking for pebbles to drink </a:t>
                </a:r>
                <a:r>
                  <a:rPr lang="en-US" altLang="zh-CN" sz="2000" b="1" u="sng" dirty="0">
                    <a:solidFill>
                      <a:srgbClr val="353535"/>
                    </a:solidFill>
                    <a:latin typeface="Dreaming Outloud Pro" panose="03050502040302030504" pitchFamily="66" charset="0"/>
                    <a:cs typeface="Dreaming Outloud Pro" panose="03050502040302030504" pitchFamily="66" charset="0"/>
                  </a:rPr>
                  <a:t>a bottle of water</a:t>
                </a:r>
                <a:endParaRPr lang="zh-CN" altLang="en-US" sz="2000" b="1" u="sng" dirty="0">
                  <a:latin typeface="Dreaming Outloud Pro" panose="03050502040302030504" pitchFamily="66" charset="0"/>
                  <a:cs typeface="Dreaming Outloud Pro" panose="03050502040302030504" pitchFamily="66" charset="0"/>
                </a:endParaRPr>
              </a:p>
            </p:txBody>
          </p:sp>
          <p:cxnSp>
            <p:nvCxnSpPr>
              <p:cNvPr id="51" name="连接符: 曲线 50">
                <a:extLst>
                  <a:ext uri="{FF2B5EF4-FFF2-40B4-BE49-F238E27FC236}">
                    <a16:creationId xmlns:a16="http://schemas.microsoft.com/office/drawing/2014/main" id="{143A6B00-755A-81E9-ED37-E28A3FA4A140}"/>
                  </a:ext>
                </a:extLst>
              </p:cNvPr>
              <p:cNvCxnSpPr>
                <a:cxnSpLocks/>
                <a:endCxn id="53" idx="0"/>
              </p:cNvCxnSpPr>
              <p:nvPr/>
            </p:nvCxnSpPr>
            <p:spPr>
              <a:xfrm rot="5400000">
                <a:off x="9294610" y="2402532"/>
                <a:ext cx="1271103" cy="214969"/>
              </a:xfrm>
              <a:prstGeom prst="curvedConnector3">
                <a:avLst>
                  <a:gd name="adj1" fmla="val 50000"/>
                </a:avLst>
              </a:prstGeom>
              <a:ln>
                <a:prstDash val="sysDash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2" name="连接符: 曲线 51">
                <a:extLst>
                  <a:ext uri="{FF2B5EF4-FFF2-40B4-BE49-F238E27FC236}">
                    <a16:creationId xmlns:a16="http://schemas.microsoft.com/office/drawing/2014/main" id="{FEF989E9-4520-76BE-115C-86F43ADD5909}"/>
                  </a:ext>
                </a:extLst>
              </p:cNvPr>
              <p:cNvCxnSpPr>
                <a:cxnSpLocks/>
                <a:stCxn id="48" idx="0"/>
              </p:cNvCxnSpPr>
              <p:nvPr/>
            </p:nvCxnSpPr>
            <p:spPr>
              <a:xfrm rot="5400000" flipH="1" flipV="1">
                <a:off x="11122538" y="2432341"/>
                <a:ext cx="983222" cy="443232"/>
              </a:xfrm>
              <a:prstGeom prst="curvedConnector3">
                <a:avLst/>
              </a:prstGeom>
              <a:ln>
                <a:prstDash val="sysDash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CF121699-1B39-0A10-FC72-ADEAD4F05D0E}"/>
              </a:ext>
            </a:extLst>
          </p:cNvPr>
          <p:cNvGrpSpPr/>
          <p:nvPr/>
        </p:nvGrpSpPr>
        <p:grpSpPr>
          <a:xfrm>
            <a:off x="2341459" y="5250039"/>
            <a:ext cx="6359320" cy="3009717"/>
            <a:chOff x="1868827" y="5410457"/>
            <a:chExt cx="6359320" cy="3009717"/>
          </a:xfrm>
        </p:grpSpPr>
        <p:pic>
          <p:nvPicPr>
            <p:cNvPr id="32" name="图片 31">
              <a:extLst>
                <a:ext uri="{FF2B5EF4-FFF2-40B4-BE49-F238E27FC236}">
                  <a16:creationId xmlns:a16="http://schemas.microsoft.com/office/drawing/2014/main" id="{843253B4-3DE6-F4FF-AF32-5972E4821CD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201755" y="5450763"/>
              <a:ext cx="1410386" cy="1410386"/>
            </a:xfrm>
            <a:prstGeom prst="rect">
              <a:avLst/>
            </a:prstGeom>
          </p:spPr>
        </p:pic>
        <p:pic>
          <p:nvPicPr>
            <p:cNvPr id="33" name="图片 32">
              <a:extLst>
                <a:ext uri="{FF2B5EF4-FFF2-40B4-BE49-F238E27FC236}">
                  <a16:creationId xmlns:a16="http://schemas.microsoft.com/office/drawing/2014/main" id="{7CAEEBBE-23C3-0344-BF1D-859B6625C8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817761" y="5450763"/>
              <a:ext cx="1410386" cy="1410386"/>
            </a:xfrm>
            <a:prstGeom prst="rect">
              <a:avLst/>
            </a:prstGeom>
          </p:spPr>
        </p:pic>
        <p:pic>
          <p:nvPicPr>
            <p:cNvPr id="34" name="图片 33">
              <a:extLst>
                <a:ext uri="{FF2B5EF4-FFF2-40B4-BE49-F238E27FC236}">
                  <a16:creationId xmlns:a16="http://schemas.microsoft.com/office/drawing/2014/main" id="{725E9A77-7ECA-C278-1A10-71ED114C1CD4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200137" y="7008465"/>
              <a:ext cx="1411617" cy="1410386"/>
            </a:xfrm>
            <a:prstGeom prst="rect">
              <a:avLst/>
            </a:prstGeom>
          </p:spPr>
        </p:pic>
        <p:pic>
          <p:nvPicPr>
            <p:cNvPr id="35" name="图片 34">
              <a:extLst>
                <a:ext uri="{FF2B5EF4-FFF2-40B4-BE49-F238E27FC236}">
                  <a16:creationId xmlns:a16="http://schemas.microsoft.com/office/drawing/2014/main" id="{C1BBBB49-1C81-E9E3-55CF-73338C26A03D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817122" y="7009330"/>
              <a:ext cx="1409816" cy="1409816"/>
            </a:xfrm>
            <a:prstGeom prst="rect">
              <a:avLst/>
            </a:prstGeom>
          </p:spPr>
        </p:pic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D11C685C-C9BA-7FEB-49D4-73199D538448}"/>
                </a:ext>
              </a:extLst>
            </p:cNvPr>
            <p:cNvSpPr txBox="1"/>
            <p:nvPr/>
          </p:nvSpPr>
          <p:spPr>
            <a:xfrm>
              <a:off x="1928925" y="5410457"/>
              <a:ext cx="3016874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rgbClr val="353535"/>
                  </a:solidFill>
                  <a:latin typeface="Dreaming Outloud Pro" panose="03050502040302030504" pitchFamily="66" charset="0"/>
                  <a:cs typeface="Dreaming Outloud Pro" panose="03050502040302030504" pitchFamily="66" charset="0"/>
                </a:rPr>
                <a:t>a chef is preparing </a:t>
              </a:r>
              <a:r>
                <a:rPr lang="en-US" altLang="zh-CN" sz="2000" b="1" u="sng" dirty="0">
                  <a:solidFill>
                    <a:srgbClr val="353535"/>
                  </a:solidFill>
                  <a:latin typeface="Dreaming Outloud Pro" panose="03050502040302030504" pitchFamily="66" charset="0"/>
                  <a:cs typeface="Dreaming Outloud Pro" panose="03050502040302030504" pitchFamily="66" charset="0"/>
                </a:rPr>
                <a:t>a hamburger </a:t>
              </a:r>
              <a:r>
                <a:rPr lang="en-US" altLang="zh-CN" sz="2000" b="1" dirty="0">
                  <a:solidFill>
                    <a:srgbClr val="353535"/>
                  </a:solidFill>
                  <a:latin typeface="Dreaming Outloud Pro" panose="03050502040302030504" pitchFamily="66" charset="0"/>
                  <a:cs typeface="Dreaming Outloud Pro" panose="03050502040302030504" pitchFamily="66" charset="0"/>
                </a:rPr>
                <a:t>in the kitchen </a:t>
              </a:r>
            </a:p>
            <a:p>
              <a:pPr algn="ctr"/>
              <a:r>
                <a:rPr lang="en-US" altLang="zh-CN" sz="2000" b="1" dirty="0">
                  <a:solidFill>
                    <a:srgbClr val="353535"/>
                  </a:solidFill>
                  <a:latin typeface="Dreaming Outloud Pro" panose="03050502040302030504" pitchFamily="66" charset="0"/>
                  <a:cs typeface="Dreaming Outloud Pro" panose="03050502040302030504" pitchFamily="66" charset="0"/>
                </a:rPr>
                <a:t>while a </a:t>
              </a:r>
              <a:r>
                <a:rPr lang="en-US" altLang="zh-CN" sz="2000" b="1" u="sng" dirty="0">
                  <a:solidFill>
                    <a:srgbClr val="353535"/>
                  </a:solidFill>
                  <a:latin typeface="Dreaming Outloud Pro" panose="03050502040302030504" pitchFamily="66" charset="0"/>
                  <a:cs typeface="Dreaming Outloud Pro" panose="03050502040302030504" pitchFamily="66" charset="0"/>
                </a:rPr>
                <a:t>cat</a:t>
              </a:r>
              <a:r>
                <a:rPr lang="en-US" altLang="zh-CN" sz="2000" b="1" dirty="0">
                  <a:solidFill>
                    <a:srgbClr val="353535"/>
                  </a:solidFill>
                  <a:latin typeface="Dreaming Outloud Pro" panose="03050502040302030504" pitchFamily="66" charset="0"/>
                  <a:cs typeface="Dreaming Outloud Pro" panose="03050502040302030504" pitchFamily="66" charset="0"/>
                </a:rPr>
                <a:t> looks on</a:t>
              </a:r>
              <a:endParaRPr lang="zh-CN" altLang="en-US" sz="2000" b="1" dirty="0">
                <a:latin typeface="Dreaming Outloud Pro" panose="03050502040302030504" pitchFamily="66" charset="0"/>
                <a:cs typeface="Dreaming Outloud Pro" panose="03050502040302030504" pitchFamily="66" charset="0"/>
              </a:endParaRPr>
            </a:p>
          </p:txBody>
        </p:sp>
        <p:pic>
          <p:nvPicPr>
            <p:cNvPr id="37" name="图片 36">
              <a:extLst>
                <a:ext uri="{FF2B5EF4-FFF2-40B4-BE49-F238E27FC236}">
                  <a16:creationId xmlns:a16="http://schemas.microsoft.com/office/drawing/2014/main" id="{37645913-DE49-B46F-6302-33DADE28C987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868827" y="7009034"/>
              <a:ext cx="1409817" cy="1409817"/>
            </a:xfrm>
            <a:prstGeom prst="rect">
              <a:avLst/>
            </a:prstGeom>
          </p:spPr>
        </p:pic>
        <p:cxnSp>
          <p:nvCxnSpPr>
            <p:cNvPr id="38" name="连接符: 曲线 37">
              <a:extLst>
                <a:ext uri="{FF2B5EF4-FFF2-40B4-BE49-F238E27FC236}">
                  <a16:creationId xmlns:a16="http://schemas.microsoft.com/office/drawing/2014/main" id="{B7975EF2-5575-FC0F-8B7B-90198046F49C}"/>
                </a:ext>
              </a:extLst>
            </p:cNvPr>
            <p:cNvCxnSpPr>
              <a:cxnSpLocks/>
              <a:endCxn id="37" idx="0"/>
            </p:cNvCxnSpPr>
            <p:nvPr/>
          </p:nvCxnSpPr>
          <p:spPr>
            <a:xfrm rot="16200000" flipH="1">
              <a:off x="1904435" y="6338411"/>
              <a:ext cx="971512" cy="367089"/>
            </a:xfrm>
            <a:prstGeom prst="curvedConnector3">
              <a:avLst>
                <a:gd name="adj1" fmla="val 50000"/>
              </a:avLst>
            </a:prstGeom>
            <a:ln>
              <a:prstDash val="sysDash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连接符: 曲线 38">
              <a:extLst>
                <a:ext uri="{FF2B5EF4-FFF2-40B4-BE49-F238E27FC236}">
                  <a16:creationId xmlns:a16="http://schemas.microsoft.com/office/drawing/2014/main" id="{66EEA29F-0DFC-0E20-D269-DA663724512D}"/>
                </a:ext>
              </a:extLst>
            </p:cNvPr>
            <p:cNvCxnSpPr>
              <a:cxnSpLocks/>
              <a:stCxn id="41" idx="0"/>
            </p:cNvCxnSpPr>
            <p:nvPr/>
          </p:nvCxnSpPr>
          <p:spPr>
            <a:xfrm rot="16200000" flipV="1">
              <a:off x="3442213" y="6306332"/>
              <a:ext cx="651844" cy="750916"/>
            </a:xfrm>
            <a:prstGeom prst="curvedConnector3">
              <a:avLst/>
            </a:prstGeom>
            <a:ln>
              <a:prstDash val="sysDash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C8A8F2DA-C5F3-E36C-4DAF-25A7829DD9C3}"/>
                </a:ext>
              </a:extLst>
            </p:cNvPr>
            <p:cNvGrpSpPr/>
            <p:nvPr/>
          </p:nvGrpSpPr>
          <p:grpSpPr>
            <a:xfrm>
              <a:off x="3437362" y="7007712"/>
              <a:ext cx="1625048" cy="1412462"/>
              <a:chOff x="2232754" y="2867990"/>
              <a:chExt cx="1625048" cy="1412462"/>
            </a:xfrm>
          </p:grpSpPr>
          <p:pic>
            <p:nvPicPr>
              <p:cNvPr id="41" name="图片 40">
                <a:extLst>
                  <a:ext uri="{FF2B5EF4-FFF2-40B4-BE49-F238E27FC236}">
                    <a16:creationId xmlns:a16="http://schemas.microsoft.com/office/drawing/2014/main" id="{A7AA4DA6-D86B-CE0E-9941-BA66882770C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232754" y="2867990"/>
                <a:ext cx="1412462" cy="1412462"/>
              </a:xfrm>
              <a:prstGeom prst="rect">
                <a:avLst/>
              </a:prstGeom>
            </p:spPr>
          </p:pic>
          <p:sp>
            <p:nvSpPr>
              <p:cNvPr id="42" name="矩形 41">
                <a:extLst>
                  <a:ext uri="{FF2B5EF4-FFF2-40B4-BE49-F238E27FC236}">
                    <a16:creationId xmlns:a16="http://schemas.microsoft.com/office/drawing/2014/main" id="{F604DFAE-D75F-E1BC-D74C-16F8B727CA0E}"/>
                  </a:ext>
                </a:extLst>
              </p:cNvPr>
              <p:cNvSpPr/>
              <p:nvPr/>
            </p:nvSpPr>
            <p:spPr>
              <a:xfrm>
                <a:off x="3225800" y="3307080"/>
                <a:ext cx="419416" cy="690880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3" name="文本框 42">
                <a:extLst>
                  <a:ext uri="{FF2B5EF4-FFF2-40B4-BE49-F238E27FC236}">
                    <a16:creationId xmlns:a16="http://schemas.microsoft.com/office/drawing/2014/main" id="{040ED9B8-B7AA-DBC5-5447-C66E2F3B867B}"/>
                  </a:ext>
                </a:extLst>
              </p:cNvPr>
              <p:cNvSpPr txBox="1"/>
              <p:nvPr/>
            </p:nvSpPr>
            <p:spPr>
              <a:xfrm>
                <a:off x="3172002" y="3004530"/>
                <a:ext cx="685800" cy="51103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b="1" dirty="0">
                    <a:solidFill>
                      <a:srgbClr val="FF0000"/>
                    </a:solidFill>
                    <a:latin typeface="Dreaming Outloud Pro" panose="03050502040302030504" pitchFamily="66" charset="0"/>
                    <a:cs typeface="Dreaming Outloud Pro" panose="03050502040302030504" pitchFamily="66" charset="0"/>
                  </a:rPr>
                  <a:t>cat</a:t>
                </a:r>
                <a:endParaRPr lang="zh-CN" altLang="en-US" dirty="0">
                  <a:solidFill>
                    <a:srgbClr val="FF0000"/>
                  </a:solidFill>
                </a:endParaRPr>
              </a:p>
            </p:txBody>
          </p:sp>
        </p:grp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3CCCB42A-00FA-2155-DE9E-D358D93ADF92}"/>
              </a:ext>
            </a:extLst>
          </p:cNvPr>
          <p:cNvGrpSpPr/>
          <p:nvPr/>
        </p:nvGrpSpPr>
        <p:grpSpPr>
          <a:xfrm>
            <a:off x="9195080" y="5244027"/>
            <a:ext cx="6367514" cy="3009717"/>
            <a:chOff x="9117767" y="5335298"/>
            <a:chExt cx="6367514" cy="3009717"/>
          </a:xfrm>
        </p:grpSpPr>
        <p:pic>
          <p:nvPicPr>
            <p:cNvPr id="20" name="图片 19">
              <a:extLst>
                <a:ext uri="{FF2B5EF4-FFF2-40B4-BE49-F238E27FC236}">
                  <a16:creationId xmlns:a16="http://schemas.microsoft.com/office/drawing/2014/main" id="{8F03BD0C-E2EF-6A01-7251-A7CAFC7F446E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2450695" y="5376718"/>
              <a:ext cx="1410238" cy="1410238"/>
            </a:xfrm>
            <a:prstGeom prst="rect">
              <a:avLst/>
            </a:prstGeom>
          </p:spPr>
        </p:pic>
        <p:pic>
          <p:nvPicPr>
            <p:cNvPr id="21" name="图片 20">
              <a:extLst>
                <a:ext uri="{FF2B5EF4-FFF2-40B4-BE49-F238E27FC236}">
                  <a16:creationId xmlns:a16="http://schemas.microsoft.com/office/drawing/2014/main" id="{D27165AE-A3D6-2FC5-B90D-85E6939D2AA6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4073569" y="5376865"/>
              <a:ext cx="1410091" cy="1410091"/>
            </a:xfrm>
            <a:prstGeom prst="rect">
              <a:avLst/>
            </a:prstGeom>
          </p:spPr>
        </p:pic>
        <p:pic>
          <p:nvPicPr>
            <p:cNvPr id="22" name="图片 21">
              <a:extLst>
                <a:ext uri="{FF2B5EF4-FFF2-40B4-BE49-F238E27FC236}">
                  <a16:creationId xmlns:a16="http://schemas.microsoft.com/office/drawing/2014/main" id="{B26A417D-5D34-5433-DC2D-93D5BC6CB8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2449077" y="6933454"/>
              <a:ext cx="1411711" cy="1410238"/>
            </a:xfrm>
            <a:prstGeom prst="rect">
              <a:avLst/>
            </a:prstGeom>
          </p:spPr>
        </p:pic>
        <p:pic>
          <p:nvPicPr>
            <p:cNvPr id="23" name="图片 22">
              <a:extLst>
                <a:ext uri="{FF2B5EF4-FFF2-40B4-BE49-F238E27FC236}">
                  <a16:creationId xmlns:a16="http://schemas.microsoft.com/office/drawing/2014/main" id="{622ED93D-7CD7-894F-B94C-8A6A6DA6FBE2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4075187" y="6935069"/>
              <a:ext cx="1410094" cy="1408623"/>
            </a:xfrm>
            <a:prstGeom prst="rect">
              <a:avLst/>
            </a:prstGeom>
          </p:spPr>
        </p:pic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DDB5DE04-18C3-EC83-452B-2102C6C13531}"/>
                </a:ext>
              </a:extLst>
            </p:cNvPr>
            <p:cNvSpPr txBox="1"/>
            <p:nvPr/>
          </p:nvSpPr>
          <p:spPr>
            <a:xfrm>
              <a:off x="9177864" y="5335298"/>
              <a:ext cx="3047583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rgbClr val="353535"/>
                  </a:solidFill>
                  <a:latin typeface="Dreaming Outloud Pro" panose="03050502040302030504" pitchFamily="66" charset="0"/>
                  <a:cs typeface="Dreaming Outloud Pro" panose="03050502040302030504" pitchFamily="66" charset="0"/>
                </a:rPr>
                <a:t>an </a:t>
              </a:r>
              <a:r>
                <a:rPr lang="en-US" altLang="zh-CN" sz="2000" b="1" u="sng" dirty="0">
                  <a:solidFill>
                    <a:srgbClr val="353535"/>
                  </a:solidFill>
                  <a:latin typeface="Dreaming Outloud Pro" panose="03050502040302030504" pitchFamily="66" charset="0"/>
                  <a:cs typeface="Dreaming Outloud Pro" panose="03050502040302030504" pitchFamily="66" charset="0"/>
                </a:rPr>
                <a:t>astronaut</a:t>
              </a:r>
              <a:r>
                <a:rPr lang="en-US" altLang="zh-CN" sz="2000" b="1" dirty="0">
                  <a:solidFill>
                    <a:srgbClr val="353535"/>
                  </a:solidFill>
                  <a:latin typeface="Dreaming Outloud Pro" panose="03050502040302030504" pitchFamily="66" charset="0"/>
                  <a:cs typeface="Dreaming Outloud Pro" panose="03050502040302030504" pitchFamily="66" charset="0"/>
                </a:rPr>
                <a:t> stands next to a </a:t>
              </a:r>
              <a:r>
                <a:rPr lang="en-US" altLang="zh-CN" sz="2000" b="1" u="sng" dirty="0">
                  <a:solidFill>
                    <a:srgbClr val="353535"/>
                  </a:solidFill>
                  <a:latin typeface="Dreaming Outloud Pro" panose="03050502040302030504" pitchFamily="66" charset="0"/>
                  <a:cs typeface="Dreaming Outloud Pro" panose="03050502040302030504" pitchFamily="66" charset="0"/>
                </a:rPr>
                <a:t>horse</a:t>
              </a:r>
              <a:r>
                <a:rPr lang="en-US" altLang="zh-CN" sz="2000" b="1" dirty="0">
                  <a:solidFill>
                    <a:srgbClr val="353535"/>
                  </a:solidFill>
                  <a:latin typeface="Dreaming Outloud Pro" panose="03050502040302030504" pitchFamily="66" charset="0"/>
                  <a:cs typeface="Dreaming Outloud Pro" panose="03050502040302030504" pitchFamily="66" charset="0"/>
                </a:rPr>
                <a:t> on the moon</a:t>
              </a:r>
              <a:endParaRPr lang="zh-CN" altLang="en-US" sz="2000" b="1" dirty="0">
                <a:latin typeface="Dreaming Outloud Pro" panose="03050502040302030504" pitchFamily="66" charset="0"/>
                <a:cs typeface="Dreaming Outloud Pro" panose="03050502040302030504" pitchFamily="66" charset="0"/>
              </a:endParaRPr>
            </a:p>
          </p:txBody>
        </p:sp>
        <p:pic>
          <p:nvPicPr>
            <p:cNvPr id="25" name="图片 24">
              <a:extLst>
                <a:ext uri="{FF2B5EF4-FFF2-40B4-BE49-F238E27FC236}">
                  <a16:creationId xmlns:a16="http://schemas.microsoft.com/office/drawing/2014/main" id="{3E3CA4B2-ED06-7800-7601-98EBDCBC3380}"/>
                </a:ext>
              </a:extLst>
            </p:cNvPr>
            <p:cNvPicPr>
              <a:picLocks noChangeAspect="1"/>
            </p:cNvPicPr>
            <p:nvPr/>
          </p:nvPicPr>
          <p:blipFill>
            <a:blip r:embed="rId2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117767" y="6933875"/>
              <a:ext cx="1409817" cy="1409817"/>
            </a:xfrm>
            <a:prstGeom prst="rect">
              <a:avLst/>
            </a:prstGeom>
          </p:spPr>
        </p:pic>
        <p:cxnSp>
          <p:nvCxnSpPr>
            <p:cNvPr id="26" name="连接符: 曲线 25">
              <a:extLst>
                <a:ext uri="{FF2B5EF4-FFF2-40B4-BE49-F238E27FC236}">
                  <a16:creationId xmlns:a16="http://schemas.microsoft.com/office/drawing/2014/main" id="{FD79B672-002A-6131-E445-93E7A4D2712F}"/>
                </a:ext>
              </a:extLst>
            </p:cNvPr>
            <p:cNvCxnSpPr>
              <a:cxnSpLocks/>
              <a:endCxn id="25" idx="0"/>
            </p:cNvCxnSpPr>
            <p:nvPr/>
          </p:nvCxnSpPr>
          <p:spPr>
            <a:xfrm rot="16200000" flipH="1">
              <a:off x="9132968" y="6244167"/>
              <a:ext cx="1273684" cy="105732"/>
            </a:xfrm>
            <a:prstGeom prst="curvedConnector3">
              <a:avLst>
                <a:gd name="adj1" fmla="val 50000"/>
              </a:avLst>
            </a:prstGeom>
            <a:ln>
              <a:prstDash val="sysDash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连接符: 曲线 26">
              <a:extLst>
                <a:ext uri="{FF2B5EF4-FFF2-40B4-BE49-F238E27FC236}">
                  <a16:creationId xmlns:a16="http://schemas.microsoft.com/office/drawing/2014/main" id="{AD3E0A11-321B-E1B1-FD63-D4701E32BDD0}"/>
                </a:ext>
              </a:extLst>
            </p:cNvPr>
            <p:cNvCxnSpPr>
              <a:cxnSpLocks/>
              <a:stCxn id="29" idx="0"/>
            </p:cNvCxnSpPr>
            <p:nvPr/>
          </p:nvCxnSpPr>
          <p:spPr>
            <a:xfrm rot="16200000" flipV="1">
              <a:off x="10372896" y="5912915"/>
              <a:ext cx="963990" cy="1075285"/>
            </a:xfrm>
            <a:prstGeom prst="curvedConnector3">
              <a:avLst>
                <a:gd name="adj1" fmla="val 50000"/>
              </a:avLst>
            </a:prstGeom>
            <a:ln>
              <a:prstDash val="sysDash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A5822D2B-CFBB-5372-831A-3FF652F2C64F}"/>
                </a:ext>
              </a:extLst>
            </p:cNvPr>
            <p:cNvGrpSpPr/>
            <p:nvPr/>
          </p:nvGrpSpPr>
          <p:grpSpPr>
            <a:xfrm>
              <a:off x="10686302" y="6932553"/>
              <a:ext cx="1412462" cy="1412462"/>
              <a:chOff x="2232754" y="2867990"/>
              <a:chExt cx="1412462" cy="1412462"/>
            </a:xfrm>
          </p:grpSpPr>
          <p:pic>
            <p:nvPicPr>
              <p:cNvPr id="29" name="图片 28">
                <a:extLst>
                  <a:ext uri="{FF2B5EF4-FFF2-40B4-BE49-F238E27FC236}">
                    <a16:creationId xmlns:a16="http://schemas.microsoft.com/office/drawing/2014/main" id="{967C6F62-3707-9373-52FC-91145FDE605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232754" y="2867990"/>
                <a:ext cx="1412462" cy="1412462"/>
              </a:xfrm>
              <a:prstGeom prst="rect">
                <a:avLst/>
              </a:prstGeom>
            </p:spPr>
          </p:pic>
          <p:sp>
            <p:nvSpPr>
              <p:cNvPr id="30" name="矩形 29">
                <a:extLst>
                  <a:ext uri="{FF2B5EF4-FFF2-40B4-BE49-F238E27FC236}">
                    <a16:creationId xmlns:a16="http://schemas.microsoft.com/office/drawing/2014/main" id="{CE48AB85-793E-AB81-A50D-14B70998429B}"/>
                  </a:ext>
                </a:extLst>
              </p:cNvPr>
              <p:cNvSpPr/>
              <p:nvPr/>
            </p:nvSpPr>
            <p:spPr>
              <a:xfrm>
                <a:off x="2866644" y="3076956"/>
                <a:ext cx="709676" cy="707644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文本框 30">
                <a:extLst>
                  <a:ext uri="{FF2B5EF4-FFF2-40B4-BE49-F238E27FC236}">
                    <a16:creationId xmlns:a16="http://schemas.microsoft.com/office/drawing/2014/main" id="{171DCFB1-D717-1806-B78E-D62A0D1F1F02}"/>
                  </a:ext>
                </a:extLst>
              </p:cNvPr>
              <p:cNvSpPr txBox="1"/>
              <p:nvPr/>
            </p:nvSpPr>
            <p:spPr>
              <a:xfrm>
                <a:off x="2861343" y="3757359"/>
                <a:ext cx="709676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b="1" dirty="0">
                    <a:solidFill>
                      <a:srgbClr val="FF0000"/>
                    </a:solidFill>
                    <a:latin typeface="Dreaming Outloud Pro" panose="03050502040302030504" pitchFamily="66" charset="0"/>
                    <a:cs typeface="Dreaming Outloud Pro" panose="03050502040302030504" pitchFamily="66" charset="0"/>
                  </a:rPr>
                  <a:t>horse</a:t>
                </a:r>
              </a:p>
            </p:txBody>
          </p:sp>
        </p:grpSp>
      </p:grp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0CA82534-3910-F1FE-1336-103A2AEA2A7D}"/>
              </a:ext>
            </a:extLst>
          </p:cNvPr>
          <p:cNvCxnSpPr>
            <a:cxnSpLocks/>
          </p:cNvCxnSpPr>
          <p:nvPr/>
        </p:nvCxnSpPr>
        <p:spPr>
          <a:xfrm>
            <a:off x="8963755" y="1547864"/>
            <a:ext cx="0" cy="6711892"/>
          </a:xfrm>
          <a:prstGeom prst="line">
            <a:avLst/>
          </a:prstGeom>
          <a:ln w="19050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3F34445E-9019-6A53-02B2-6B3EB2C3CBCE}"/>
              </a:ext>
            </a:extLst>
          </p:cNvPr>
          <p:cNvCxnSpPr>
            <a:cxnSpLocks/>
          </p:cNvCxnSpPr>
          <p:nvPr/>
        </p:nvCxnSpPr>
        <p:spPr>
          <a:xfrm>
            <a:off x="2283486" y="4915535"/>
            <a:ext cx="13277487" cy="29695"/>
          </a:xfrm>
          <a:prstGeom prst="line">
            <a:avLst/>
          </a:prstGeom>
          <a:ln w="19050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29895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35</TotalTime>
  <Words>51</Words>
  <Application>Microsoft Office PowerPoint</Application>
  <PresentationFormat>自定义</PresentationFormat>
  <Paragraphs>9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7" baseType="lpstr">
      <vt:lpstr>等线</vt:lpstr>
      <vt:lpstr>Arial</vt:lpstr>
      <vt:lpstr>Calibri</vt:lpstr>
      <vt:lpstr>Calibri Light</vt:lpstr>
      <vt:lpstr>Dreaming Outloud Pro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Luozhou WANG</dc:creator>
  <cp:lastModifiedBy>贵宝 沈</cp:lastModifiedBy>
  <cp:revision>3</cp:revision>
  <cp:lastPrinted>2023-11-14T12:41:46Z</cp:lastPrinted>
  <dcterms:created xsi:type="dcterms:W3CDTF">2023-11-14T09:43:23Z</dcterms:created>
  <dcterms:modified xsi:type="dcterms:W3CDTF">2023-12-10T02:34:37Z</dcterms:modified>
</cp:coreProperties>
</file>

<file path=docProps/thumbnail.jpeg>
</file>